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60" r:id="rId5"/>
    <p:sldId id="267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701"/>
  </p:normalViewPr>
  <p:slideViewPr>
    <p:cSldViewPr snapToGrid="0" snapToObjects="1">
      <p:cViewPr varScale="1">
        <p:scale>
          <a:sx n="105" d="100"/>
          <a:sy n="105" d="100"/>
        </p:scale>
        <p:origin x="1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9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649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02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0696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19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4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2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4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7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1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8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4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5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9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6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3DECE9-02DC-6B4B-A2C5-07C5A9689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6" r="1439"/>
          <a:stretch/>
        </p:blipFill>
        <p:spPr>
          <a:xfrm>
            <a:off x="3623" y="-15498"/>
            <a:ext cx="914037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765412F-B105-CC41-8577-BE25243B3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552" y="5136616"/>
            <a:ext cx="2654300" cy="14478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5B0CEC0-408A-6840-9E36-96B5B7F46B7D}"/>
              </a:ext>
            </a:extLst>
          </p:cNvPr>
          <p:cNvSpPr/>
          <p:nvPr/>
        </p:nvSpPr>
        <p:spPr>
          <a:xfrm>
            <a:off x="388247" y="5675850"/>
            <a:ext cx="5199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Protección de cultivos  Nutrición Vegetal Semilla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1AE30D-397D-5E42-BDA9-C64F5F9A7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444" y="5064386"/>
            <a:ext cx="77671" cy="159226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008CD7F-9E0B-D342-9B85-6CB0DB88663B}"/>
              </a:ext>
            </a:extLst>
          </p:cNvPr>
          <p:cNvSpPr/>
          <p:nvPr/>
        </p:nvSpPr>
        <p:spPr>
          <a:xfrm>
            <a:off x="2453182" y="-8070"/>
            <a:ext cx="4241259" cy="3976955"/>
          </a:xfrm>
          <a:prstGeom prst="rect">
            <a:avLst/>
          </a:pr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39A466-D9F9-0349-9B17-598EEBABC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266" y="1524612"/>
            <a:ext cx="3735090" cy="21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228701-B069-FF4A-9868-4A4B527ED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83" r="13575"/>
          <a:stretch/>
        </p:blipFill>
        <p:spPr>
          <a:xfrm>
            <a:off x="4643429" y="-26126"/>
            <a:ext cx="4513634" cy="68790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6DC2FDB-FD3F-434E-8995-414C16804D8C}"/>
              </a:ext>
            </a:extLst>
          </p:cNvPr>
          <p:cNvSpPr txBox="1"/>
          <p:nvPr/>
        </p:nvSpPr>
        <p:spPr>
          <a:xfrm>
            <a:off x="486383" y="244299"/>
            <a:ext cx="3612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accent2">
                    <a:lumMod val="75000"/>
                  </a:schemeClr>
                </a:solidFill>
                <a:latin typeface="Bobby Anderson - Personal Use" panose="02000500000000000000" pitchFamily="2" charset="0"/>
                <a:ea typeface="Ballerina Script" pitchFamily="2" charset="-128"/>
                <a:cs typeface="Ballerina Script" pitchFamily="2" charset="-128"/>
              </a:rPr>
              <a:t>¿Quiénes somos?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C104FE-3EFA-394E-B003-DCB95B8C96B9}"/>
              </a:ext>
            </a:extLst>
          </p:cNvPr>
          <p:cNvSpPr txBox="1"/>
          <p:nvPr/>
        </p:nvSpPr>
        <p:spPr>
          <a:xfrm>
            <a:off x="378823" y="939122"/>
            <a:ext cx="390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Century Gothic" panose="020B0502020202020204" pitchFamily="34" charset="0"/>
              </a:rPr>
              <a:t>Empresa comprometida con una agricultura 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sustentable, nos dedicamos a la producción, transformación y comercialización de soluciones innovadoras para el campo.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89182B7-FF34-2946-AB80-070D44BF6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3" y="2116590"/>
            <a:ext cx="600891" cy="8218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D446CDF-0DD6-B84E-A526-871720359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63" y="4978263"/>
            <a:ext cx="2169802" cy="127445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BB3843-058E-5345-B4B5-FFFB83D96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22" y="3600150"/>
            <a:ext cx="653143" cy="8932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3BD5DA4-C019-8742-8DF1-48A3E4551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22" y="5155172"/>
            <a:ext cx="673154" cy="92063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8AEC350-18E1-6F4E-A4D1-1E36F4E43A03}"/>
              </a:ext>
            </a:extLst>
          </p:cNvPr>
          <p:cNvSpPr txBox="1"/>
          <p:nvPr/>
        </p:nvSpPr>
        <p:spPr>
          <a:xfrm>
            <a:off x="486383" y="2300892"/>
            <a:ext cx="163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Bobby Anderson - Personal Use" panose="02000500000000000000" pitchFamily="2" charset="0"/>
              </a:rPr>
              <a:t>Misión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2682D37-87A6-EF40-A03B-A31E8C9514A4}"/>
              </a:ext>
            </a:extLst>
          </p:cNvPr>
          <p:cNvSpPr txBox="1"/>
          <p:nvPr/>
        </p:nvSpPr>
        <p:spPr>
          <a:xfrm>
            <a:off x="486383" y="3826544"/>
            <a:ext cx="163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Bobby Anderson - Personal Use" panose="02000500000000000000" pitchFamily="2" charset="0"/>
              </a:rPr>
              <a:t>Visión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B13C47-13CF-B543-88A6-0CBBC31665F7}"/>
              </a:ext>
            </a:extLst>
          </p:cNvPr>
          <p:cNvSpPr txBox="1"/>
          <p:nvPr/>
        </p:nvSpPr>
        <p:spPr>
          <a:xfrm>
            <a:off x="486383" y="5434439"/>
            <a:ext cx="163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accent2">
                    <a:lumMod val="75000"/>
                  </a:schemeClr>
                </a:solidFill>
                <a:latin typeface="Bobby Anderson - Personal Use" panose="02000500000000000000" pitchFamily="2" charset="0"/>
              </a:rPr>
              <a:t>Valores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C8BC53A-8BEB-8E41-A2DF-AF094501AEA9}"/>
              </a:ext>
            </a:extLst>
          </p:cNvPr>
          <p:cNvSpPr/>
          <p:nvPr/>
        </p:nvSpPr>
        <p:spPr>
          <a:xfrm>
            <a:off x="1709843" y="2075189"/>
            <a:ext cx="23893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latin typeface="Century Gothic" panose="020B0502020202020204" pitchFamily="34" charset="0"/>
              </a:rPr>
              <a:t>Proveer a nuestros clientes soluciones integrales en el sector agrícola que se adapten a sus necesidades a través de nuestros productos y servicios.</a:t>
            </a:r>
          </a:p>
          <a:p>
            <a:pPr algn="ctr"/>
            <a:endParaRPr lang="es-MX" sz="1200" dirty="0">
              <a:latin typeface="Century Gothic" panose="020B0502020202020204" pitchFamily="34" charset="0"/>
            </a:endParaRPr>
          </a:p>
          <a:p>
            <a:pPr algn="ctr"/>
            <a:endParaRPr lang="es-MX" sz="1200" dirty="0">
              <a:latin typeface="Century Gothic" panose="020B0502020202020204" pitchFamily="34" charset="0"/>
            </a:endParaRP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Consolidar una red 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innovadora entre nuestros clientes y proveedores, para facilitar sus operaciones 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y hacer más rentables 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su empresa.estros 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productos y servicios.</a:t>
            </a:r>
          </a:p>
          <a:p>
            <a:pPr algn="ctr"/>
            <a:endParaRPr lang="es-MX" sz="1200" dirty="0">
              <a:latin typeface="Century Gothic" panose="020B0502020202020204" pitchFamily="34" charset="0"/>
            </a:endParaRPr>
          </a:p>
          <a:p>
            <a:pPr algn="ctr"/>
            <a:endParaRPr lang="es-MX" sz="1200" dirty="0">
              <a:latin typeface="Century Gothic" panose="020B0502020202020204" pitchFamily="34" charset="0"/>
            </a:endParaRP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-Trabajo en equipo 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-Honestidad 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-Responsabilidad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-Cuidado al medio ambiente -Servicio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-Respeto</a:t>
            </a:r>
          </a:p>
          <a:p>
            <a:pPr algn="ctr"/>
            <a:r>
              <a:rPr lang="es-MX" sz="1200" dirty="0">
                <a:latin typeface="Century Gothic" panose="020B0502020202020204" pitchFamily="34" charset="0"/>
              </a:rPr>
              <a:t>-Atención al cliente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6CA4E77-0ED5-1349-8F02-0C6866922AC0}"/>
              </a:ext>
            </a:extLst>
          </p:cNvPr>
          <p:cNvSpPr/>
          <p:nvPr/>
        </p:nvSpPr>
        <p:spPr>
          <a:xfrm>
            <a:off x="378823" y="860744"/>
            <a:ext cx="3905794" cy="100724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06A4887-5B85-0445-AAD4-F7A66E5081BB}"/>
              </a:ext>
            </a:extLst>
          </p:cNvPr>
          <p:cNvSpPr/>
          <p:nvPr/>
        </p:nvSpPr>
        <p:spPr>
          <a:xfrm>
            <a:off x="1709843" y="1983748"/>
            <a:ext cx="2389394" cy="13864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DAEC4B4E-5C33-EA45-819A-1E8B2596579F}"/>
              </a:ext>
            </a:extLst>
          </p:cNvPr>
          <p:cNvSpPr/>
          <p:nvPr/>
        </p:nvSpPr>
        <p:spPr>
          <a:xfrm>
            <a:off x="1702894" y="3505632"/>
            <a:ext cx="2389394" cy="14726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ABC031B-315D-F549-9843-7A44D428AD16}"/>
              </a:ext>
            </a:extLst>
          </p:cNvPr>
          <p:cNvSpPr/>
          <p:nvPr/>
        </p:nvSpPr>
        <p:spPr>
          <a:xfrm>
            <a:off x="1709843" y="5116851"/>
            <a:ext cx="2389394" cy="14726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528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28A7BF6-B652-F741-885D-4E70274C557D}"/>
              </a:ext>
            </a:extLst>
          </p:cNvPr>
          <p:cNvSpPr txBox="1"/>
          <p:nvPr/>
        </p:nvSpPr>
        <p:spPr>
          <a:xfrm>
            <a:off x="718454" y="483327"/>
            <a:ext cx="6061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Bobby Anderson - Personal Use" panose="02000500000000000000" pitchFamily="2" charset="0"/>
              </a:rPr>
              <a:t>Nuestro compromiso contigo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0D7005-6057-3648-9C97-AEC874DE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1354"/>
            <a:ext cx="8373291" cy="41866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B8FD996-C290-AD46-9449-B1D6C7B22FF0}"/>
              </a:ext>
            </a:extLst>
          </p:cNvPr>
          <p:cNvSpPr txBox="1"/>
          <p:nvPr/>
        </p:nvSpPr>
        <p:spPr>
          <a:xfrm>
            <a:off x="666202" y="1736457"/>
            <a:ext cx="6061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Century Gothic" panose="020B0502020202020204" pitchFamily="34" charset="0"/>
              </a:rPr>
              <a:t>El uso irracional de productos químicos y el cambio climático es una realidad; El desorden y la afectación que esté lleva día a día, nos obliga a tomar acciones que fovorezcan a contrarrestrar dichos efectos. </a:t>
            </a:r>
          </a:p>
          <a:p>
            <a:pPr algn="just"/>
            <a:endParaRPr lang="es-MX" sz="1200" dirty="0">
              <a:latin typeface="Century Gothic" panose="020B0502020202020204" pitchFamily="34" charset="0"/>
            </a:endParaRPr>
          </a:p>
          <a:p>
            <a:pPr algn="just"/>
            <a:r>
              <a:rPr lang="es-MX" sz="1200" dirty="0">
                <a:latin typeface="Century Gothic" panose="020B0502020202020204" pitchFamily="34" charset="0"/>
              </a:rPr>
              <a:t>En AGRO-FERTMEX nos comprometemos con la sociedad y el medio ambiente. Desarrollando e implementando tecnologías para implusar el consumo de productos orgánicos y bio racionales entre nuestros clientes.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EF705A3-D00F-3743-8A23-DBECD80EC2F6}"/>
              </a:ext>
            </a:extLst>
          </p:cNvPr>
          <p:cNvSpPr/>
          <p:nvPr/>
        </p:nvSpPr>
        <p:spPr>
          <a:xfrm>
            <a:off x="561703" y="1554483"/>
            <a:ext cx="6283234" cy="17303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6639C1-70ED-D943-BB8C-2E8CE5E5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5592">
            <a:off x="212056" y="1147472"/>
            <a:ext cx="598600" cy="818673"/>
          </a:xfrm>
          <a:prstGeom prst="rect">
            <a:avLst/>
          </a:prstGeom>
        </p:spPr>
      </p:pic>
      <p:sp>
        <p:nvSpPr>
          <p:cNvPr id="2" name="Triángulo 1">
            <a:extLst>
              <a:ext uri="{FF2B5EF4-FFF2-40B4-BE49-F238E27FC236}">
                <a16:creationId xmlns:a16="http://schemas.microsoft.com/office/drawing/2014/main" id="{1DA64E13-A792-3A4B-9277-CF5A87B9ACD9}"/>
              </a:ext>
            </a:extLst>
          </p:cNvPr>
          <p:cNvSpPr/>
          <p:nvPr/>
        </p:nvSpPr>
        <p:spPr>
          <a:xfrm rot="10800000">
            <a:off x="6949434" y="-1"/>
            <a:ext cx="1767054" cy="6858000"/>
          </a:xfrm>
          <a:prstGeom prst="triangle">
            <a:avLst>
              <a:gd name="adj" fmla="val 1978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Triángulo 12">
            <a:extLst>
              <a:ext uri="{FF2B5EF4-FFF2-40B4-BE49-F238E27FC236}">
                <a16:creationId xmlns:a16="http://schemas.microsoft.com/office/drawing/2014/main" id="{560A9E84-FECC-4E4F-8358-0B33BCA10A70}"/>
              </a:ext>
            </a:extLst>
          </p:cNvPr>
          <p:cNvSpPr/>
          <p:nvPr/>
        </p:nvSpPr>
        <p:spPr>
          <a:xfrm rot="10800000">
            <a:off x="7910944" y="-2"/>
            <a:ext cx="975358" cy="6858000"/>
          </a:xfrm>
          <a:prstGeom prst="triangle">
            <a:avLst>
              <a:gd name="adj" fmla="val 509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56062D-6522-B94D-B3B3-10524B78E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426" y="3546650"/>
            <a:ext cx="2142309" cy="125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8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iángulo 21">
            <a:extLst>
              <a:ext uri="{FF2B5EF4-FFF2-40B4-BE49-F238E27FC236}">
                <a16:creationId xmlns:a16="http://schemas.microsoft.com/office/drawing/2014/main" id="{BA4E23A4-C1A8-984C-99BD-615253ECD031}"/>
              </a:ext>
            </a:extLst>
          </p:cNvPr>
          <p:cNvSpPr/>
          <p:nvPr/>
        </p:nvSpPr>
        <p:spPr>
          <a:xfrm rot="392580">
            <a:off x="7359587" y="-92819"/>
            <a:ext cx="1267097" cy="685557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231CC96-41B9-0D45-80F9-FD92BE1E8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240" y="4503796"/>
            <a:ext cx="4094983" cy="23399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9E8031-B58E-DC4D-8496-1E7F7D6B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03796"/>
            <a:ext cx="4094983" cy="2339991"/>
          </a:xfrm>
          <a:prstGeom prst="rect">
            <a:avLst/>
          </a:prstGeom>
        </p:spPr>
      </p:pic>
      <p:sp>
        <p:nvSpPr>
          <p:cNvPr id="21" name="Triángulo 20">
            <a:extLst>
              <a:ext uri="{FF2B5EF4-FFF2-40B4-BE49-F238E27FC236}">
                <a16:creationId xmlns:a16="http://schemas.microsoft.com/office/drawing/2014/main" id="{E8CDF9DF-158D-D046-8C1E-1C526FDF1144}"/>
              </a:ext>
            </a:extLst>
          </p:cNvPr>
          <p:cNvSpPr/>
          <p:nvPr/>
        </p:nvSpPr>
        <p:spPr>
          <a:xfrm rot="10800000" flipH="1">
            <a:off x="7014755" y="-2"/>
            <a:ext cx="1528354" cy="6874955"/>
          </a:xfrm>
          <a:prstGeom prst="triangle">
            <a:avLst>
              <a:gd name="adj" fmla="val 1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Triángulo 19">
            <a:extLst>
              <a:ext uri="{FF2B5EF4-FFF2-40B4-BE49-F238E27FC236}">
                <a16:creationId xmlns:a16="http://schemas.microsoft.com/office/drawing/2014/main" id="{BEA843BD-1646-4646-9BFD-E9F2D3DA8A94}"/>
              </a:ext>
            </a:extLst>
          </p:cNvPr>
          <p:cNvSpPr/>
          <p:nvPr/>
        </p:nvSpPr>
        <p:spPr>
          <a:xfrm>
            <a:off x="7876903" y="-16955"/>
            <a:ext cx="1267097" cy="6874955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Triángulo 18">
            <a:extLst>
              <a:ext uri="{FF2B5EF4-FFF2-40B4-BE49-F238E27FC236}">
                <a16:creationId xmlns:a16="http://schemas.microsoft.com/office/drawing/2014/main" id="{E6978959-813E-7D4B-8217-AC0C67817C9E}"/>
              </a:ext>
            </a:extLst>
          </p:cNvPr>
          <p:cNvSpPr/>
          <p:nvPr/>
        </p:nvSpPr>
        <p:spPr>
          <a:xfrm>
            <a:off x="1" y="4032817"/>
            <a:ext cx="457200" cy="2825183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7DE0822-EA42-DC4B-ADE6-E59CE7C31CF6}"/>
              </a:ext>
            </a:extLst>
          </p:cNvPr>
          <p:cNvSpPr txBox="1"/>
          <p:nvPr/>
        </p:nvSpPr>
        <p:spPr>
          <a:xfrm>
            <a:off x="2400367" y="904122"/>
            <a:ext cx="2148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solidFill>
                  <a:schemeClr val="accent2">
                    <a:lumMod val="75000"/>
                  </a:schemeClr>
                </a:solidFill>
                <a:latin typeface="Bobby Anderson - Personal Use" panose="02000500000000000000" pitchFamily="2" charset="0"/>
                <a:ea typeface="Ballerina Script" pitchFamily="2" charset="-128"/>
                <a:cs typeface="Ballerina Script" pitchFamily="2" charset="-128"/>
              </a:rPr>
              <a:t>Cultivos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4D25F53-EBAF-704B-873E-BBE1D75B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34" y="1532695"/>
            <a:ext cx="1995702" cy="116912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F992745-5700-7F49-96E3-665AD7A4A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07" y="521106"/>
            <a:ext cx="369657" cy="50556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14A6F85-50FF-A64B-943E-92C2F9BF7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34" y="1885828"/>
            <a:ext cx="401802" cy="54952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4413D9B-E31F-E04E-A5BA-9E4BE00C2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79" y="3338474"/>
            <a:ext cx="414112" cy="56635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7178620-3E02-EF4D-ACE5-7EAE84CDE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07" y="1203467"/>
            <a:ext cx="369657" cy="50556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7B090DA-1CDB-F84E-B3B7-CE01C91F2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34" y="2612151"/>
            <a:ext cx="401802" cy="54952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D8EF209-CFF8-7E49-86FF-6596C14AA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373" y="1980896"/>
            <a:ext cx="414112" cy="56635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D47C879C-917D-B743-A76D-F149D73E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528" y="2653741"/>
            <a:ext cx="401802" cy="54952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A79792E-C8A2-084C-BECD-069C4DE75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601" y="3388128"/>
            <a:ext cx="369657" cy="505561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B9E20B50-D7DF-FC44-B05F-F3AF955F5856}"/>
              </a:ext>
            </a:extLst>
          </p:cNvPr>
          <p:cNvSpPr/>
          <p:nvPr/>
        </p:nvSpPr>
        <p:spPr>
          <a:xfrm>
            <a:off x="1035466" y="400826"/>
            <a:ext cx="2465382" cy="3432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Hortalizas</a:t>
            </a:r>
          </a:p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Agave</a:t>
            </a:r>
          </a:p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Alfalfa</a:t>
            </a:r>
          </a:p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Aguacate</a:t>
            </a:r>
          </a:p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Cereales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083BD7F-EFCC-E84B-8FF4-72A9E4B41CE0}"/>
              </a:ext>
            </a:extLst>
          </p:cNvPr>
          <p:cNvSpPr txBox="1"/>
          <p:nvPr/>
        </p:nvSpPr>
        <p:spPr>
          <a:xfrm>
            <a:off x="3499508" y="1784094"/>
            <a:ext cx="2005370" cy="274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Berries</a:t>
            </a:r>
          </a:p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Cítricos</a:t>
            </a:r>
          </a:p>
          <a:p>
            <a:pPr>
              <a:lnSpc>
                <a:spcPct val="250000"/>
              </a:lnSpc>
            </a:pPr>
            <a:r>
              <a:rPr lang="es-MX" dirty="0">
                <a:latin typeface="Century Gothic" panose="020B0502020202020204" pitchFamily="34" charset="0"/>
              </a:rPr>
              <a:t>Frutales</a:t>
            </a:r>
          </a:p>
          <a:p>
            <a:pPr>
              <a:lnSpc>
                <a:spcPct val="250000"/>
              </a:lnSpc>
            </a:pPr>
            <a:endParaRPr lang="es-MX" dirty="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7A03765-3B0C-764F-8186-6D46BC675962}"/>
              </a:ext>
            </a:extLst>
          </p:cNvPr>
          <p:cNvSpPr/>
          <p:nvPr/>
        </p:nvSpPr>
        <p:spPr>
          <a:xfrm>
            <a:off x="483326" y="400826"/>
            <a:ext cx="4167051" cy="366685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8361B61D-E9C8-A644-BF7F-02683B5C6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575" y="4966905"/>
            <a:ext cx="2654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1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80A1350-0043-904D-B22D-703073919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/>
          <a:stretch/>
        </p:blipFill>
        <p:spPr>
          <a:xfrm>
            <a:off x="0" y="0"/>
            <a:ext cx="866775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C409990-055A-5442-8AFA-DBECCEA37B5F}"/>
              </a:ext>
            </a:extLst>
          </p:cNvPr>
          <p:cNvSpPr/>
          <p:nvPr/>
        </p:nvSpPr>
        <p:spPr>
          <a:xfrm>
            <a:off x="4360985" y="158262"/>
            <a:ext cx="4624753" cy="79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332959-CEB9-4341-B72C-BA23D14335C0}"/>
              </a:ext>
            </a:extLst>
          </p:cNvPr>
          <p:cNvSpPr txBox="1"/>
          <p:nvPr/>
        </p:nvSpPr>
        <p:spPr>
          <a:xfrm>
            <a:off x="3774447" y="158262"/>
            <a:ext cx="4398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solidFill>
                  <a:schemeClr val="accent2">
                    <a:lumMod val="50000"/>
                  </a:schemeClr>
                </a:solidFill>
                <a:latin typeface="Bobby Anderson - Personal Use" panose="02000500000000000000" pitchFamily="2" charset="0"/>
              </a:rPr>
              <a:t>Contacto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838641-72EF-E349-B790-BFF0F625E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397" y="1685027"/>
            <a:ext cx="220531" cy="223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9E6253-45EE-4A48-8C61-DA3503329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23" y="1685027"/>
            <a:ext cx="217862" cy="2224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C877A6-0A47-FA4B-81A0-42610FED8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230" y="2461022"/>
            <a:ext cx="238586" cy="178939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6B42CA62-0F3D-1349-90E1-747671779537}"/>
              </a:ext>
            </a:extLst>
          </p:cNvPr>
          <p:cNvGrpSpPr/>
          <p:nvPr/>
        </p:nvGrpSpPr>
        <p:grpSpPr>
          <a:xfrm>
            <a:off x="4507055" y="3338051"/>
            <a:ext cx="183895" cy="183895"/>
            <a:chOff x="4805514" y="3215148"/>
            <a:chExt cx="265471" cy="265471"/>
          </a:xfrm>
        </p:grpSpPr>
        <p:sp>
          <p:nvSpPr>
            <p:cNvPr id="11" name="Lágrima 10">
              <a:extLst>
                <a:ext uri="{FF2B5EF4-FFF2-40B4-BE49-F238E27FC236}">
                  <a16:creationId xmlns:a16="http://schemas.microsoft.com/office/drawing/2014/main" id="{60EDB712-DCD1-604E-BA2D-1718EA5ED059}"/>
                </a:ext>
              </a:extLst>
            </p:cNvPr>
            <p:cNvSpPr/>
            <p:nvPr/>
          </p:nvSpPr>
          <p:spPr>
            <a:xfrm rot="8218441">
              <a:off x="4805514" y="3215148"/>
              <a:ext cx="265471" cy="265471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32BDC8A-FE52-9746-A83D-8D5777EB434A}"/>
                </a:ext>
              </a:extLst>
            </p:cNvPr>
            <p:cNvSpPr/>
            <p:nvPr/>
          </p:nvSpPr>
          <p:spPr>
            <a:xfrm>
              <a:off x="4875637" y="3285271"/>
              <a:ext cx="125223" cy="12522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AB2ED22-DB96-F64E-B575-7E7D4437B332}"/>
              </a:ext>
            </a:extLst>
          </p:cNvPr>
          <p:cNvSpPr/>
          <p:nvPr/>
        </p:nvSpPr>
        <p:spPr>
          <a:xfrm>
            <a:off x="4288796" y="4781550"/>
            <a:ext cx="4855204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Triángulo 15">
            <a:extLst>
              <a:ext uri="{FF2B5EF4-FFF2-40B4-BE49-F238E27FC236}">
                <a16:creationId xmlns:a16="http://schemas.microsoft.com/office/drawing/2014/main" id="{3AF72639-4432-5845-A7BE-9BD34A3444FA}"/>
              </a:ext>
            </a:extLst>
          </p:cNvPr>
          <p:cNvSpPr/>
          <p:nvPr/>
        </p:nvSpPr>
        <p:spPr>
          <a:xfrm rot="10800000" flipH="1">
            <a:off x="7876903" y="-3"/>
            <a:ext cx="1264086" cy="6874955"/>
          </a:xfrm>
          <a:prstGeom prst="triangle">
            <a:avLst>
              <a:gd name="adj" fmla="val 1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riángulo 16">
            <a:extLst>
              <a:ext uri="{FF2B5EF4-FFF2-40B4-BE49-F238E27FC236}">
                <a16:creationId xmlns:a16="http://schemas.microsoft.com/office/drawing/2014/main" id="{B9ABA965-FBF0-C44B-9B33-8C702F3FCDB8}"/>
              </a:ext>
            </a:extLst>
          </p:cNvPr>
          <p:cNvSpPr/>
          <p:nvPr/>
        </p:nvSpPr>
        <p:spPr>
          <a:xfrm rot="392580">
            <a:off x="7606943" y="-104814"/>
            <a:ext cx="1124721" cy="7301492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Triángulo 17">
            <a:extLst>
              <a:ext uri="{FF2B5EF4-FFF2-40B4-BE49-F238E27FC236}">
                <a16:creationId xmlns:a16="http://schemas.microsoft.com/office/drawing/2014/main" id="{D789AFAF-F2A0-6144-A1D2-7BAFDFF24D6C}"/>
              </a:ext>
            </a:extLst>
          </p:cNvPr>
          <p:cNvSpPr/>
          <p:nvPr/>
        </p:nvSpPr>
        <p:spPr>
          <a:xfrm>
            <a:off x="7876903" y="-16955"/>
            <a:ext cx="1267097" cy="6874955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Triángulo 18">
            <a:extLst>
              <a:ext uri="{FF2B5EF4-FFF2-40B4-BE49-F238E27FC236}">
                <a16:creationId xmlns:a16="http://schemas.microsoft.com/office/drawing/2014/main" id="{A9EEDBC8-5CCB-1543-9B84-A882824962E0}"/>
              </a:ext>
            </a:extLst>
          </p:cNvPr>
          <p:cNvSpPr/>
          <p:nvPr/>
        </p:nvSpPr>
        <p:spPr>
          <a:xfrm>
            <a:off x="1" y="4032817"/>
            <a:ext cx="457200" cy="2825183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848336A-1917-7C41-8BF9-702D0033D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450" y="5112790"/>
            <a:ext cx="2215998" cy="129817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9EB962A-50AD-F745-8C78-D74F1DFB3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62" y="5226186"/>
            <a:ext cx="1964208" cy="107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4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8C4C560-ACF0-5348-AFB3-C46486244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1" r="28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riángulo 4">
            <a:extLst>
              <a:ext uri="{FF2B5EF4-FFF2-40B4-BE49-F238E27FC236}">
                <a16:creationId xmlns:a16="http://schemas.microsoft.com/office/drawing/2014/main" id="{8BB83521-B21C-624D-9EC3-A0D20338DD48}"/>
              </a:ext>
            </a:extLst>
          </p:cNvPr>
          <p:cNvSpPr/>
          <p:nvPr/>
        </p:nvSpPr>
        <p:spPr>
          <a:xfrm rot="392580">
            <a:off x="7752466" y="-78075"/>
            <a:ext cx="986598" cy="7234995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riángulo 5">
            <a:extLst>
              <a:ext uri="{FF2B5EF4-FFF2-40B4-BE49-F238E27FC236}">
                <a16:creationId xmlns:a16="http://schemas.microsoft.com/office/drawing/2014/main" id="{2F5D6D5E-04FD-0240-95A2-E51D1B0258DA}"/>
              </a:ext>
            </a:extLst>
          </p:cNvPr>
          <p:cNvSpPr/>
          <p:nvPr/>
        </p:nvSpPr>
        <p:spPr>
          <a:xfrm rot="10800000" flipH="1">
            <a:off x="7937699" y="-3"/>
            <a:ext cx="1190020" cy="6874955"/>
          </a:xfrm>
          <a:prstGeom prst="triangle">
            <a:avLst>
              <a:gd name="adj" fmla="val 1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riángulo 6">
            <a:extLst>
              <a:ext uri="{FF2B5EF4-FFF2-40B4-BE49-F238E27FC236}">
                <a16:creationId xmlns:a16="http://schemas.microsoft.com/office/drawing/2014/main" id="{D73E9362-6448-4B40-9377-C15054FA8D10}"/>
              </a:ext>
            </a:extLst>
          </p:cNvPr>
          <p:cNvSpPr/>
          <p:nvPr/>
        </p:nvSpPr>
        <p:spPr>
          <a:xfrm>
            <a:off x="7876903" y="-16955"/>
            <a:ext cx="1267097" cy="6874955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31742CF6-B8CD-E24C-A737-890332EB6DF7}"/>
              </a:ext>
            </a:extLst>
          </p:cNvPr>
          <p:cNvSpPr/>
          <p:nvPr/>
        </p:nvSpPr>
        <p:spPr>
          <a:xfrm>
            <a:off x="1" y="4032817"/>
            <a:ext cx="457200" cy="2825183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CACDF-0E21-074F-A416-D23D78E23A88}"/>
              </a:ext>
            </a:extLst>
          </p:cNvPr>
          <p:cNvSpPr/>
          <p:nvPr/>
        </p:nvSpPr>
        <p:spPr>
          <a:xfrm>
            <a:off x="2453182" y="-8070"/>
            <a:ext cx="4241259" cy="3976955"/>
          </a:xfrm>
          <a:prstGeom prst="rect">
            <a:avLst/>
          </a:pr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78A7F68-35EB-1C47-99DB-2EB0375C0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66" y="1524612"/>
            <a:ext cx="3735090" cy="21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8252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1564</TotalTime>
  <Words>188</Words>
  <Application>Microsoft Macintosh PowerPoint</Application>
  <PresentationFormat>Presentación en pantalla (4:3)</PresentationFormat>
  <Paragraphs>37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Ballerina Script</vt:lpstr>
      <vt:lpstr>Arial</vt:lpstr>
      <vt:lpstr>Bobby Anderson - Personal Use</vt:lpstr>
      <vt:lpstr>Century Gothic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48</cp:revision>
  <dcterms:created xsi:type="dcterms:W3CDTF">2025-03-03T23:17:25Z</dcterms:created>
  <dcterms:modified xsi:type="dcterms:W3CDTF">2026-03-02T16:03:59Z</dcterms:modified>
</cp:coreProperties>
</file>